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66" r:id="rId5"/>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BB7AF77-55BD-4889-B432-89294132E610}">
          <p14:sldIdLst>
            <p14:sldId id="266"/>
          </p14:sldIdLst>
        </p14:section>
        <p14:section name="Old Slides" id="{0AABC938-D42F-4A44-8CE9-887C48BD47C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33"/>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EE33B1-BDB1-4C41-9F38-FA5802877ECA}" v="31" dt="2022-09-07T01:37:01.804"/>
    <p1510:client id="{2A5ABE31-AA90-48A5-85CD-18369A84521A}" v="12" dt="2022-09-07T01:38:46.981"/>
    <p1510:client id="{7E3F5DB8-05BA-48CB-9D3A-39EB91AA9866}" v="1" dt="2022-09-07T01:37:30.7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827" autoAdjust="0"/>
    <p:restoredTop sz="94660"/>
  </p:normalViewPr>
  <p:slideViewPr>
    <p:cSldViewPr snapToGrid="0">
      <p:cViewPr varScale="1">
        <p:scale>
          <a:sx n="81" d="100"/>
          <a:sy n="81" d="100"/>
        </p:scale>
        <p:origin x="90" y="84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m T" userId="eK9+bbqoubyj/E74dGODRFu5DNxmRg3qvqaSIY7eOMc=" providerId="None" clId="Web-{2A5ABE31-AA90-48A5-85CD-18369A84521A}"/>
    <pc:docChg chg="modSld">
      <pc:chgData name="Tim T" userId="eK9+bbqoubyj/E74dGODRFu5DNxmRg3qvqaSIY7eOMc=" providerId="None" clId="Web-{2A5ABE31-AA90-48A5-85CD-18369A84521A}" dt="2022-09-07T01:38:46.981" v="11" actId="20577"/>
      <pc:docMkLst>
        <pc:docMk/>
      </pc:docMkLst>
      <pc:sldChg chg="modSp">
        <pc:chgData name="Tim T" userId="eK9+bbqoubyj/E74dGODRFu5DNxmRg3qvqaSIY7eOMc=" providerId="None" clId="Web-{2A5ABE31-AA90-48A5-85CD-18369A84521A}" dt="2022-09-07T01:38:46.981" v="11" actId="20577"/>
        <pc:sldMkLst>
          <pc:docMk/>
          <pc:sldMk cId="2627912341" sldId="266"/>
        </pc:sldMkLst>
        <pc:spChg chg="mod">
          <ac:chgData name="Tim T" userId="eK9+bbqoubyj/E74dGODRFu5DNxmRg3qvqaSIY7eOMc=" providerId="None" clId="Web-{2A5ABE31-AA90-48A5-85CD-18369A84521A}" dt="2022-09-07T01:38:46.981" v="11" actId="20577"/>
          <ac:spMkLst>
            <pc:docMk/>
            <pc:sldMk cId="2627912341" sldId="266"/>
            <ac:spMk id="4" creationId="{DCC41691-5211-24A3-27EB-7B64980763F7}"/>
          </ac:spMkLst>
        </pc:spChg>
      </pc:sldChg>
    </pc:docChg>
  </pc:docChgLst>
  <pc:docChgLst>
    <pc:chgData name="Tim T" userId="eK9+bbqoubyj/E74dGODRFu5DNxmRg3qvqaSIY7eOMc=" providerId="None" clId="Web-{7E3F5DB8-05BA-48CB-9D3A-39EB91AA9866}"/>
    <pc:docChg chg="sldOrd modSection">
      <pc:chgData name="Tim T" userId="eK9+bbqoubyj/E74dGODRFu5DNxmRg3qvqaSIY7eOMc=" providerId="None" clId="Web-{7E3F5DB8-05BA-48CB-9D3A-39EB91AA9866}" dt="2022-09-07T01:37:30.779" v="0"/>
      <pc:docMkLst>
        <pc:docMk/>
      </pc:docMkLst>
      <pc:sldChg chg="ord">
        <pc:chgData name="Tim T" userId="eK9+bbqoubyj/E74dGODRFu5DNxmRg3qvqaSIY7eOMc=" providerId="None" clId="Web-{7E3F5DB8-05BA-48CB-9D3A-39EB91AA9866}" dt="2022-09-07T01:37:30.779" v="0"/>
        <pc:sldMkLst>
          <pc:docMk/>
          <pc:sldMk cId="2627912341" sldId="266"/>
        </pc:sldMkLst>
      </pc:sldChg>
    </pc:docChg>
  </pc:docChgLst>
  <pc:docChgLst>
    <pc:chgData name="Tim T" userId="eK9+bbqoubyj/E74dGODRFu5DNxmRg3qvqaSIY7eOMc=" providerId="None" clId="Web-{27EE33B1-BDB1-4C41-9F38-FA5802877ECA}"/>
    <pc:docChg chg="addSld modSld modSection">
      <pc:chgData name="Tim T" userId="eK9+bbqoubyj/E74dGODRFu5DNxmRg3qvqaSIY7eOMc=" providerId="None" clId="Web-{27EE33B1-BDB1-4C41-9F38-FA5802877ECA}" dt="2022-09-07T01:37:01.804" v="33" actId="20577"/>
      <pc:docMkLst>
        <pc:docMk/>
      </pc:docMkLst>
      <pc:sldChg chg="delSp modSp new">
        <pc:chgData name="Tim T" userId="eK9+bbqoubyj/E74dGODRFu5DNxmRg3qvqaSIY7eOMc=" providerId="None" clId="Web-{27EE33B1-BDB1-4C41-9F38-FA5802877ECA}" dt="2022-09-07T01:25:57.939" v="14" actId="20577"/>
        <pc:sldMkLst>
          <pc:docMk/>
          <pc:sldMk cId="1812891024" sldId="265"/>
        </pc:sldMkLst>
        <pc:spChg chg="del">
          <ac:chgData name="Tim T" userId="eK9+bbqoubyj/E74dGODRFu5DNxmRg3qvqaSIY7eOMc=" providerId="None" clId="Web-{27EE33B1-BDB1-4C41-9F38-FA5802877ECA}" dt="2022-09-07T01:25:07.390" v="1"/>
          <ac:spMkLst>
            <pc:docMk/>
            <pc:sldMk cId="1812891024" sldId="265"/>
            <ac:spMk id="2" creationId="{57DEAFA0-CA1F-EF2E-AD6B-BE1B73C523D4}"/>
          </ac:spMkLst>
        </pc:spChg>
        <pc:spChg chg="del">
          <ac:chgData name="Tim T" userId="eK9+bbqoubyj/E74dGODRFu5DNxmRg3qvqaSIY7eOMc=" providerId="None" clId="Web-{27EE33B1-BDB1-4C41-9F38-FA5802877ECA}" dt="2022-09-07T01:25:09.796" v="2"/>
          <ac:spMkLst>
            <pc:docMk/>
            <pc:sldMk cId="1812891024" sldId="265"/>
            <ac:spMk id="3" creationId="{B8EF6308-9AD9-C64F-6B5B-C55CEDB06B84}"/>
          </ac:spMkLst>
        </pc:spChg>
        <pc:spChg chg="mod">
          <ac:chgData name="Tim T" userId="eK9+bbqoubyj/E74dGODRFu5DNxmRg3qvqaSIY7eOMc=" providerId="None" clId="Web-{27EE33B1-BDB1-4C41-9F38-FA5802877ECA}" dt="2022-09-07T01:25:57.939" v="14" actId="20577"/>
          <ac:spMkLst>
            <pc:docMk/>
            <pc:sldMk cId="1812891024" sldId="265"/>
            <ac:spMk id="4" creationId="{DCC41691-5211-24A3-27EB-7B64980763F7}"/>
          </ac:spMkLst>
        </pc:spChg>
      </pc:sldChg>
      <pc:sldChg chg="modSp add replId">
        <pc:chgData name="Tim T" userId="eK9+bbqoubyj/E74dGODRFu5DNxmRg3qvqaSIY7eOMc=" providerId="None" clId="Web-{27EE33B1-BDB1-4C41-9F38-FA5802877ECA}" dt="2022-09-07T01:37:01.804" v="33" actId="20577"/>
        <pc:sldMkLst>
          <pc:docMk/>
          <pc:sldMk cId="2627912341" sldId="266"/>
        </pc:sldMkLst>
        <pc:spChg chg="mod">
          <ac:chgData name="Tim T" userId="eK9+bbqoubyj/E74dGODRFu5DNxmRg3qvqaSIY7eOMc=" providerId="None" clId="Web-{27EE33B1-BDB1-4C41-9F38-FA5802877ECA}" dt="2022-09-07T01:37:01.804" v="33" actId="20577"/>
          <ac:spMkLst>
            <pc:docMk/>
            <pc:sldMk cId="2627912341" sldId="266"/>
            <ac:spMk id="4" creationId="{DCC41691-5211-24A3-27EB-7B64980763F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1/12/2026</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CC41691-5211-24A3-27EB-7B64980763F7}"/>
              </a:ext>
            </a:extLst>
          </p:cNvPr>
          <p:cNvSpPr>
            <a:spLocks noGrp="1"/>
          </p:cNvSpPr>
          <p:nvPr>
            <p:ph type="body" sz="quarter" idx="14"/>
          </p:nvPr>
        </p:nvSpPr>
        <p:spPr>
          <a:xfrm>
            <a:off x="373976" y="255441"/>
            <a:ext cx="11319784" cy="6034391"/>
          </a:xfrm>
        </p:spPr>
        <p:txBody>
          <a:bodyPr vert="horz" lIns="91440" tIns="45720" rIns="91440" bIns="45720" rtlCol="0" anchor="t">
            <a:noAutofit/>
          </a:bodyPr>
          <a:lstStyle/>
          <a:p>
            <a:pPr algn="ctr"/>
            <a:r>
              <a:rPr lang="en-US" sz="2800" b="1" cap="all" dirty="0">
                <a:solidFill>
                  <a:schemeClr val="tx1"/>
                </a:solidFill>
              </a:rPr>
              <a:t>From Chapter 4 – We Agnostics</a:t>
            </a:r>
            <a:endParaRPr lang="en-US" dirty="0">
              <a:solidFill>
                <a:schemeClr val="tx1"/>
              </a:solidFill>
            </a:endParaRPr>
          </a:p>
          <a:p>
            <a:pPr algn="ctr"/>
            <a:r>
              <a:rPr lang="en-US" sz="3000" dirty="0">
                <a:solidFill>
                  <a:schemeClr val="tx1"/>
                </a:solidFill>
                <a:ea typeface="+mn-lt"/>
                <a:cs typeface="+mn-lt"/>
              </a:rPr>
              <a:t>In our personal stories you will find a wide variation in the way each teller approaches and conceives of the Power which is greater than himself. Whether we agree with a particular approach or conception seems to make little difference. Experience has taught us that these are matters about which, for our purpose, we need not be worried. They are questions for each individual to settle for himself. On one proposition, however, these men and women are strikingly agreed. Every one of them has gained access to, and believes in, a Power greater than himself. This Power has in each case accomplished the miraculous, the humanly impossible.</a:t>
            </a:r>
          </a:p>
          <a:p>
            <a:endParaRPr lang="en-US" sz="2400" dirty="0"/>
          </a:p>
        </p:txBody>
      </p:sp>
    </p:spTree>
    <p:extLst>
      <p:ext uri="{BB962C8B-B14F-4D97-AF65-F5344CB8AC3E}">
        <p14:creationId xmlns:p14="http://schemas.microsoft.com/office/powerpoint/2010/main" val="2627912341"/>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10C48E5EFADEF44BA2B995FAB7E7319" ma:contentTypeVersion="13" ma:contentTypeDescription="Create a new document." ma:contentTypeScope="" ma:versionID="304378c673265f13deb8b9b26a96bd97">
  <xsd:schema xmlns:xsd="http://www.w3.org/2001/XMLSchema" xmlns:xs="http://www.w3.org/2001/XMLSchema" xmlns:p="http://schemas.microsoft.com/office/2006/metadata/properties" xmlns:ns3="0fa9678a-6fba-4606-a40b-75c2cbaa5870" xmlns:ns4="aeae2365-9663-4bfa-9177-2f085bd0e7bc" targetNamespace="http://schemas.microsoft.com/office/2006/metadata/properties" ma:root="true" ma:fieldsID="473ba3c627774b6646af370e9c3817df" ns3:_="" ns4:_="">
    <xsd:import namespace="0fa9678a-6fba-4606-a40b-75c2cbaa5870"/>
    <xsd:import namespace="aeae2365-9663-4bfa-9177-2f085bd0e7bc"/>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a9678a-6fba-4606-a40b-75c2cbaa587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eae2365-9663-4bfa-9177-2f085bd0e7bc"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6EA6CAF-E883-41EB-97B8-8D8FB7CA59D9}">
  <ds:schemaRefs>
    <ds:schemaRef ds:uri="http://schemas.microsoft.com/office/infopath/2007/PartnerControls"/>
    <ds:schemaRef ds:uri="http://purl.org/dc/elements/1.1/"/>
    <ds:schemaRef ds:uri="http://schemas.microsoft.com/office/2006/metadata/properties"/>
    <ds:schemaRef ds:uri="0fa9678a-6fba-4606-a40b-75c2cbaa5870"/>
    <ds:schemaRef ds:uri="http://purl.org/dc/terms/"/>
    <ds:schemaRef ds:uri="http://schemas.openxmlformats.org/package/2006/metadata/core-properties"/>
    <ds:schemaRef ds:uri="http://schemas.microsoft.com/office/2006/documentManagement/types"/>
    <ds:schemaRef ds:uri="aeae2365-9663-4bfa-9177-2f085bd0e7bc"/>
    <ds:schemaRef ds:uri="http://www.w3.org/XML/1998/namespace"/>
    <ds:schemaRef ds:uri="http://purl.org/dc/dcmitype/"/>
  </ds:schemaRefs>
</ds:datastoreItem>
</file>

<file path=customXml/itemProps2.xml><?xml version="1.0" encoding="utf-8"?>
<ds:datastoreItem xmlns:ds="http://schemas.openxmlformats.org/officeDocument/2006/customXml" ds:itemID="{978BA309-3B22-43C8-8EAC-9363E759DF0A}">
  <ds:schemaRefs>
    <ds:schemaRef ds:uri="http://schemas.microsoft.com/sharepoint/v3/contenttype/forms"/>
  </ds:schemaRefs>
</ds:datastoreItem>
</file>

<file path=customXml/itemProps3.xml><?xml version="1.0" encoding="utf-8"?>
<ds:datastoreItem xmlns:ds="http://schemas.openxmlformats.org/officeDocument/2006/customXml" ds:itemID="{C5EF32F4-BC79-4EBE-8269-39EBC5F3AE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fa9678a-6fba-4606-a40b-75c2cbaa5870"/>
    <ds:schemaRef ds:uri="aeae2365-9663-4bfa-9177-2f085bd0e7b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37989</TotalTime>
  <Words>127</Words>
  <Application>Microsoft Office PowerPoint</Application>
  <PresentationFormat>Widescreen</PresentationFormat>
  <Paragraphs>2</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Century Gothic</vt:lpstr>
      <vt:lpstr>Wingdings 3</vt:lpstr>
      <vt:lpstr>Slice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Tim Teagle</dc:creator>
  <cp:lastModifiedBy>Tim Teagle</cp:lastModifiedBy>
  <cp:revision>145</cp:revision>
  <cp:lastPrinted>2022-03-23T04:12:17Z</cp:lastPrinted>
  <dcterms:created xsi:type="dcterms:W3CDTF">2020-04-05T14:49:02Z</dcterms:created>
  <dcterms:modified xsi:type="dcterms:W3CDTF">2026-01-13T02:28:51Z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0x010100310C48E5EFADEF44BA2B995FAB7E7319</vt:lpwstr>
  </property>
</Properties>
</file>